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ela Gothic One"/>
      <p:regular r:id="rId20"/>
    </p:embeddedFont>
    <p:embeddedFont>
      <p:font typeface="Dela Gothic On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977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Malicious File Detection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4804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Vinay cherupally : 220001021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3847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Sai Pavan Bhavanam : 220001018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613" y="564713"/>
            <a:ext cx="7522607" cy="49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PRECISION-RECALL CURVES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613" y="1454467"/>
            <a:ext cx="5288875" cy="41865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6613" y="5810250"/>
            <a:ext cx="66051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95" y="1454467"/>
            <a:ext cx="5288875" cy="41865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6295" y="5810250"/>
            <a:ext cx="66051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7" name="Text 3"/>
          <p:cNvSpPr/>
          <p:nvPr/>
        </p:nvSpPr>
        <p:spPr>
          <a:xfrm>
            <a:off x="526613" y="6355556"/>
            <a:ext cx="135771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Precision (AP) = 0.97~0.98: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Indicates perfect balance between precision and recall.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526613" y="6709172"/>
            <a:ext cx="1357717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Precision and Recall: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curve remains near the top-right corner, reflecting minimal false positives and false negatives.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26613" y="7062788"/>
            <a:ext cx="13577173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Detection Capability: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Excellent for imbalanced classification, showing the model effectively distinguishes between relevant and irrelevant instances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537091"/>
            <a:ext cx="8454271" cy="642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Explaining Model With LIME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38" y="1692116"/>
            <a:ext cx="7544276" cy="57375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35045" y="1648182"/>
            <a:ext cx="5019437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LIME shows that our graph-structural features (degree, leaves, node count) dominate the decision, confirming they’re reliable discriminators in our model.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935045" y="2761178"/>
            <a:ext cx="5019437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 though a few features (e.g. depth) individually suggest Malicious, the aggregate influence of structural features overwhelmingly drives the decision to Benign.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935045" y="3874175"/>
            <a:ext cx="5019437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Interpretability improves trust and aids model refinement.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3538" y="7868960"/>
            <a:ext cx="1326332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3025"/>
            <a:ext cx="6180177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Explaining Model With LIME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499705" y="1148239"/>
            <a:ext cx="1363098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1: example of how features impact prediction 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05" y="1594366"/>
            <a:ext cx="7858363" cy="58532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9705" y="7608213"/>
            <a:ext cx="13630989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9284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470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61985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Classify PDF files as benign or malicious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61472"/>
            <a:ext cx="6292572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focuses on using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analysis techniques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which involve examining the contents and structure of PDF files without opening or running them. Unlike dynamic analysis, which requires a sandbox environment and incurs runtime overhead, static analysis offers the advantages of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speed, safety, and scalability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0470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361985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dataset-1 (CIC-Evasive-PDFMa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2022)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16147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dataset-2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434" y="336352"/>
            <a:ext cx="3214211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Overview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7434" y="921306"/>
            <a:ext cx="3527465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Kolmogorov-Arnold Networks (KANs)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27434" y="1305282"/>
            <a:ext cx="1377553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Foundation: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Based on Kolmogorov-Arnold representation theorem for multivariate functions.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7434" y="1543407"/>
            <a:ext cx="1377553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idea: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Any multivariate function decomposes into sums of univariate functions.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7434" y="1781532"/>
            <a:ext cx="1377553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Innovation: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KANs replace fixed activation functions with learnable activation functions on edges</a:t>
            </a:r>
            <a:endParaRPr lang="en-US" sz="9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434" y="2114312"/>
            <a:ext cx="9153168" cy="5778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009" y="506016"/>
            <a:ext cx="4842629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Architecture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009" y="1594128"/>
            <a:ext cx="9067086" cy="60011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67580" y="1552813"/>
            <a:ext cx="3826312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activation function in the KAN model is a combination of two parts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10167580" y="2307312"/>
            <a:ext cx="382631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ϕ(x) = w_b*b(x) + w_s*spline(x)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167580" y="2767370"/>
            <a:ext cx="382631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b(x) = silu(x) = x / (1 + e^(-x))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167580" y="3227427"/>
            <a:ext cx="382631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spline(x) = ∑​c_i​*B_i​(x)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167580" y="3687485"/>
            <a:ext cx="3826312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activation function is learning only from the spline part (the other part is static)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44009" y="8009096"/>
            <a:ext cx="1334238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23530"/>
            <a:ext cx="65798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KAN Model Pipeline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950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Splitting: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60% training, 20% validation, 20% test set for robust evaluation.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Architecture: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Built on scikit-learn BaseEstimator with customizable hidden layers.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Activation Functions: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Uses SiLU bias and B-Spline basis activations for flexibility.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368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Loop: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AdamW optimizer with ExponentialLR scheduler for efficient learning.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592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Stopping: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Stops training if validation loss worsens after two epochs.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28161"/>
            <a:ext cx="122331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Performance and Parameters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74137"/>
            <a:ext cx="13113782" cy="2227183"/>
          </a:xfrm>
          <a:prstGeom prst="roundRect">
            <a:avLst>
              <a:gd name="adj" fmla="val 40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3581757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83099" y="3719274"/>
            <a:ext cx="10169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440781" y="3719274"/>
            <a:ext cx="10117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Samples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893344" y="3719274"/>
            <a:ext cx="86903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203150" y="3719274"/>
            <a:ext cx="9620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6605945" y="3719274"/>
            <a:ext cx="10550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Cohen's Kappa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101727" y="3719274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Sensitivity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597509" y="3719274"/>
            <a:ext cx="10550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Specificity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093291" y="3719274"/>
            <a:ext cx="10550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Matthews Corr. Coef.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2589073" y="3719274"/>
            <a:ext cx="10588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 Score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4550212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3099" y="4687729"/>
            <a:ext cx="10169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1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2440781" y="4687729"/>
            <a:ext cx="10117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10,023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3893344" y="4687729"/>
            <a:ext cx="86903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203150" y="4687729"/>
            <a:ext cx="9620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90.87%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605945" y="4687729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81.55%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8101727" y="4687729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0.9127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597509" y="4687729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0.9038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1093291" y="4687729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0.8156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2589073" y="4687729"/>
            <a:ext cx="10588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0.9712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65929" y="517195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83099" y="5309473"/>
            <a:ext cx="10169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2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2440781" y="5309473"/>
            <a:ext cx="10117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2,001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3893344" y="5309473"/>
            <a:ext cx="86903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5203150" y="5309473"/>
            <a:ext cx="9620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97.75%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6605945" y="5309473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95.51%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8101727" y="5309473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0.9300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9597509" y="5309473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0.9652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11093291" y="5309473"/>
            <a:ext cx="10550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0.8958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12589073" y="5309473"/>
            <a:ext cx="105882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0.9925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293" y="493990"/>
            <a:ext cx="7436763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Confusion Matrix Analysis 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28293" y="1533168"/>
            <a:ext cx="2834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- 1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293" y="2089428"/>
            <a:ext cx="5611892" cy="49953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1776" y="1533168"/>
            <a:ext cx="2834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- 2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76" y="2089428"/>
            <a:ext cx="5611892" cy="49953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1776" y="7286744"/>
            <a:ext cx="646795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83" y="434697"/>
            <a:ext cx="4946571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ROC Curve Analysis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283" y="1369457"/>
            <a:ext cx="5588198" cy="43990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283" y="5946219"/>
            <a:ext cx="6569154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82" y="1369457"/>
            <a:ext cx="5588198" cy="43990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15582" y="5946219"/>
            <a:ext cx="6569154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53283" y="6519148"/>
            <a:ext cx="1352383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Area Under Curve (AUC):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0.99 indicating excellent discriminatory power.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53283" y="7013138"/>
            <a:ext cx="1352383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Sensitivity and Specificity: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curve shows high sensitivity and specificity distinguishing benign and malicious files.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53283" y="7507129"/>
            <a:ext cx="13523833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Classifier: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Approaches the top-left corner, minimizing false positives and negatives.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758" y="423386"/>
            <a:ext cx="7609642" cy="506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 vs  Validation Loss Curves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38758" y="1299091"/>
            <a:ext cx="658868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DATASET-1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758" y="1779984"/>
            <a:ext cx="5790367" cy="42838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8758" y="6236970"/>
            <a:ext cx="658868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0582" y="1299091"/>
            <a:ext cx="6588681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DATASET-2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582" y="1779984"/>
            <a:ext cx="5742265" cy="42838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0582" y="6236970"/>
            <a:ext cx="658868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38758" y="6794778"/>
            <a:ext cx="135528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Loss Values: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Both training and validation losses converge to low values, indicating a well-trained model.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38758" y="7156371"/>
            <a:ext cx="135528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Overfitting: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 gap between training and validation loss remains small, suggesting good generalization.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38758" y="7517963"/>
            <a:ext cx="135528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Stable Learning: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Loss curves flatten over time, showing that the model has reached stable performance.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2025-04-24T02:15:14Z</dcterms:created>
  <dcterms:modified xsi:type="dcterms:W3CDTF">2025-04-24T02:15:14Z</dcterms:modified>
</cp:coreProperties>
</file>